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2019-AF53-41C7-8877-AE27FAECE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5BBFC-5147-49B5-BBA3-055474306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CD22-9381-4D9A-9671-66A89D46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2B769-DE5E-46D9-9811-3EFA9069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A16B5-40D4-4323-A2C3-05EBE95F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4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A2BA-B152-4CDE-93EF-13E7A2C2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4BF8A-35F9-4363-AD3D-35FB0E154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0F448-C8D1-4088-8773-DD384583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11EAB-E477-43EF-9009-4E16888C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77B47-792C-43CD-8E8E-35764D54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4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4A6EB-BBFD-4B57-8388-A1335CC2F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26A52-DEFA-49CC-B061-C86721E77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D86DB-D2A8-4E34-8B4A-DFAA8A1A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2A94D-F471-4C64-B8B1-56C9597A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1E796-9F42-4DAB-AFDB-448980510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68AA-F09D-4C6B-97C7-E95AC418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BB64F-F907-43D4-AEB5-DDE5B055C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0D339-B5EC-48AF-8F9B-2BD5EDDE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5863F-8D70-4084-A831-CE8E1EE91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FA2BB-631D-4E1D-895B-0284D6A2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8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6A7C-9A62-42EE-8300-DDCF40BE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13BBD-D78C-4488-B761-76B4922B4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AA0AE-E60C-4A9E-AB70-ED513FB2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37CF-1181-4EC8-9CFB-88834ACD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46E74-87AC-4362-B848-72D88E31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40CE-9ABD-4CB4-BDC9-399E4389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6D609-AF69-4728-A2BC-23AA23C0A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911DC-1FCD-4417-8694-72C384D22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750AC-4CCE-42A1-828C-4282FCF5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667C3-6BB6-49E0-B6C6-44653180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B0028-BB43-493E-B87B-FA20179A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0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A07F-CE02-4AAD-B567-2D636FC2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24CE9-C594-47FF-9617-9DD8913F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E1062-BD03-4FB3-93BE-1D6BA2EA3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92824-265B-4810-A31D-02BB09070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6461E-6915-4A51-96FA-43E81DD93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92DF0-F9BF-488A-B9F8-B8C9C568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C8EC4-E505-419E-A95E-875DEB8A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6FCE0-A11C-425A-A009-917E7406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FE3D-4924-4308-8D5A-8044602F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EAF24-2E8C-4377-B1D9-992AC71C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2603C-F65F-4080-A572-4361EA87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87E73-5E50-41EA-82E3-603B7EB1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6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DB9B08-8575-4B3C-9B4A-5F9B637E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A52A3-A94B-4ECD-B05A-6F43B265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D356-6B09-442C-A11B-F583C62F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CDF6-E320-4501-8D41-3D559D0A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4992F-C8FC-41B3-9DC9-4215C7936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FFAA5-A892-4926-946A-921C40346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A7EFF-8CEE-4A4E-B90D-96F97EB8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A34A2-3A66-42D5-9D1C-642DF09B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8B5E-A65B-438C-BD0C-D95C39E0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3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FB1D-6353-421B-A894-96BACF36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3D8B7-E415-4DF7-BBD8-837A97ACB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D25DC-6C72-4571-AE4B-734A409DF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F72D1-6C20-48E5-942E-E5480D70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7BD76-EC37-4B14-AF4D-41FEB4BAF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0E562-BDD0-43FA-84FF-B14F3F05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2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D037F-42FF-470E-ABE1-67EE2BFE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5F69A-2FD2-4D15-BEA7-BF77179C2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78CBC-1CB1-4401-B267-DEC4C6982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76CDF-97A4-4BA4-A758-193192E70137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CB6EF-8FA9-4AD4-BE84-E480AF70E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BB6CB-F8D8-4979-A0E5-920EE758D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7507-FDC3-46A8-84E6-06B494CD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3BD40D-D70C-4A6C-B657-53F6ED95B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1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3CC7B-ED44-4B16-9098-25A9169EE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9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9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BF9479-3166-4A57-AC05-43ACD796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A1AF7-CA19-4D9C-B0D8-65CEF6E1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6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B988C-FA59-41C7-BAAF-AF8426E6E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5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71F10-7BDD-492A-9FFD-9F8900D73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4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0392F-A9B8-4122-A85B-95E295BA2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5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0A249-43DB-4CBE-87F9-32EBAFF14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3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469028-A692-4568-B323-4A220E85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A1536-22F1-43FB-A86A-6877B6629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4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Melchizedek</dc:creator>
  <cp:lastModifiedBy>Melchizedek</cp:lastModifiedBy>
  <cp:revision>1</cp:revision>
  <dcterms:created xsi:type="dcterms:W3CDTF">2025-03-24T13:42:51Z</dcterms:created>
  <dcterms:modified xsi:type="dcterms:W3CDTF">2025-03-24T13:43:20Z</dcterms:modified>
</cp:coreProperties>
</file>